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948" y="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6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057C6-1D9B-4D86-8279-150860FF8235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162050"/>
            <a:ext cx="242093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81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681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81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052A1-03FF-4028-8BD1-5E94C2C78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53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052A1-03FF-4028-8BD1-5E94C2C788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7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8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5600" y="419303"/>
            <a:ext cx="3369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Mrs. </a:t>
            </a:r>
            <a:r>
              <a:rPr lang="en-US" sz="3200" b="1" dirty="0" err="1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Melby’s</a:t>
            </a:r>
            <a:r>
              <a:rPr lang="en-US" sz="3200" b="1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 Class News</a:t>
            </a:r>
          </a:p>
          <a:p>
            <a:pPr algn="ctr"/>
            <a:r>
              <a:rPr lang="en-US" sz="2000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January 21-24 , 2020</a:t>
            </a:r>
            <a:endParaRPr lang="en-US" sz="2000" dirty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9469" y="5029200"/>
            <a:ext cx="333119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prstClr val="black"/>
                </a:solidFill>
                <a:latin typeface="Janda Closer To Free" panose="02000503000000020003" pitchFamily="2" charset="0"/>
                <a:ea typeface="KiddingAroundToo" panose="02000603000000000000" pitchFamily="2" charset="0"/>
              </a:rPr>
              <a:t>Character Trait</a:t>
            </a:r>
            <a:r>
              <a:rPr lang="en-US" sz="2800" dirty="0">
                <a:solidFill>
                  <a:prstClr val="black"/>
                </a:solidFill>
                <a:latin typeface="Janda Closer To Free" panose="02000503000000020003" pitchFamily="2" charset="0"/>
                <a:ea typeface="KiddingAroundToo" panose="02000603000000000000" pitchFamily="2" charset="0"/>
              </a:rPr>
              <a:t>:</a:t>
            </a:r>
            <a:endParaRPr lang="en-US" sz="2400" dirty="0">
              <a:solidFill>
                <a:prstClr val="black"/>
              </a:solidFill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lvl="0" algn="ctr"/>
            <a:r>
              <a:rPr lang="en-US" sz="2400" b="1" u="sng" dirty="0" smtClean="0">
                <a:solidFill>
                  <a:prstClr val="black"/>
                </a:solidFill>
                <a:latin typeface="Janda Closer To Free" panose="02000503000000020003" pitchFamily="2" charset="0"/>
                <a:ea typeface="KiddingAroundToo" panose="02000603000000000000" pitchFamily="2" charset="0"/>
              </a:rPr>
              <a:t>Self-Motivation</a:t>
            </a:r>
            <a:endParaRPr lang="en-US" dirty="0">
              <a:solidFill>
                <a:prstClr val="black"/>
              </a:solidFill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  <a:latin typeface="Janda Closer To Free" panose="02000503000000020003" pitchFamily="2" charset="0"/>
                <a:ea typeface="KiddingAroundToo" panose="02000603000000000000" pitchFamily="2" charset="0"/>
              </a:rPr>
              <a:t>Working in a careful and consistent manner without giving up!</a:t>
            </a:r>
            <a:endParaRPr lang="en-US" sz="1600" dirty="0">
              <a:solidFill>
                <a:prstClr val="black"/>
              </a:solidFill>
              <a:latin typeface="Janda Closer To Free" panose="02000503000000020003" pitchFamily="2" charset="0"/>
              <a:ea typeface="KiddingAroundToo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8064" y="603969"/>
            <a:ext cx="2446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Reminders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1273" y="7306353"/>
            <a:ext cx="27475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Janda Polkadot Party" panose="02000506000000020003" pitchFamily="2" charset="0"/>
                <a:ea typeface="KiddingAroundToo" panose="02000603000000000000" pitchFamily="2" charset="0"/>
              </a:rPr>
              <a:t>Math: </a:t>
            </a:r>
            <a:r>
              <a:rPr lang="en-US" sz="2000" dirty="0" smtClean="0">
                <a:latin typeface="Janda Polkadot Party" panose="02000506000000020003" pitchFamily="2" charset="0"/>
                <a:ea typeface="KiddingAroundToo" panose="02000603000000000000" pitchFamily="2" charset="0"/>
              </a:rPr>
              <a:t>Topic 6 – Understanding Addition</a:t>
            </a:r>
            <a:endParaRPr lang="en-US" sz="2000" u="sng" dirty="0" smtClean="0">
              <a:latin typeface="Janda Polkadot Party" panose="02000506000000020003" pitchFamily="2" charset="0"/>
              <a:ea typeface="KiddingAroundToo" panose="02000603000000000000" pitchFamily="2" charset="0"/>
            </a:endParaRPr>
          </a:p>
          <a:p>
            <a:r>
              <a:rPr lang="en-US" sz="2000" b="1" dirty="0" smtClean="0">
                <a:latin typeface="Janda Polkadot Party" panose="02000506000000020003" pitchFamily="2" charset="0"/>
                <a:ea typeface="KiddingAroundToo" panose="02000603000000000000" pitchFamily="2" charset="0"/>
              </a:rPr>
              <a:t>Science: </a:t>
            </a:r>
            <a:r>
              <a:rPr lang="en-US" sz="2000" dirty="0" smtClean="0">
                <a:latin typeface="Janda Polkadot Party" panose="02000506000000020003" pitchFamily="2" charset="0"/>
                <a:ea typeface="KiddingAroundToo" panose="02000603000000000000" pitchFamily="2" charset="0"/>
              </a:rPr>
              <a:t>Weather</a:t>
            </a:r>
            <a:endParaRPr lang="en-US" sz="2000" dirty="0" smtClean="0">
              <a:latin typeface="Janda Polkadot Party" panose="02000506000000020003" pitchFamily="2" charset="0"/>
              <a:ea typeface="KiddingAroundToo" panose="02000603000000000000" pitchFamily="2" charset="0"/>
            </a:endParaRPr>
          </a:p>
          <a:p>
            <a:r>
              <a:rPr lang="en-US" sz="2000" b="1" dirty="0" smtClean="0">
                <a:latin typeface="Janda Polkadot Party" panose="02000506000000020003" pitchFamily="2" charset="0"/>
                <a:ea typeface="KiddingAroundToo" panose="02000603000000000000" pitchFamily="2" charset="0"/>
              </a:rPr>
              <a:t>Social Studies: </a:t>
            </a:r>
            <a:r>
              <a:rPr lang="en-US" sz="2000" dirty="0" smtClean="0">
                <a:latin typeface="Janda Polkadot Party" panose="02000506000000020003" pitchFamily="2" charset="0"/>
                <a:ea typeface="KiddingAroundToo" panose="02000603000000000000" pitchFamily="2" charset="0"/>
              </a:rPr>
              <a:t>Respect</a:t>
            </a:r>
            <a:endParaRPr lang="en-US" sz="2000" b="1" dirty="0" smtClean="0">
              <a:latin typeface="Janda Polkadot Party" panose="02000506000000020003" pitchFamily="2" charset="0"/>
              <a:ea typeface="KiddingAroundToo" panose="02000603000000000000" pitchFamily="2" charset="0"/>
            </a:endParaRPr>
          </a:p>
          <a:p>
            <a:r>
              <a:rPr lang="en-US" sz="2000" b="1" dirty="0" smtClean="0">
                <a:latin typeface="Janda Polkadot Party" panose="02000506000000020003" pitchFamily="2" charset="0"/>
                <a:ea typeface="KiddingAroundToo" panose="02000603000000000000" pitchFamily="2" charset="0"/>
              </a:rPr>
              <a:t>Story: </a:t>
            </a:r>
            <a:r>
              <a:rPr lang="en-US" sz="2000" dirty="0" smtClean="0">
                <a:latin typeface="Janda Polkadot Party" panose="02000506000000020003" pitchFamily="2" charset="0"/>
                <a:ea typeface="KiddingAroundToo" panose="02000603000000000000" pitchFamily="2" charset="0"/>
              </a:rPr>
              <a:t>Ice Bear </a:t>
            </a:r>
            <a:r>
              <a:rPr lang="en-US" sz="2000" dirty="0">
                <a:latin typeface="Janda Polkadot Party" panose="02000506000000020003" pitchFamily="2" charset="0"/>
                <a:ea typeface="KiddingAroundToo" panose="02000603000000000000" pitchFamily="2" charset="0"/>
              </a:rPr>
              <a:t>by </a:t>
            </a:r>
            <a:r>
              <a:rPr lang="en-US" sz="2000" dirty="0" smtClean="0">
                <a:latin typeface="Janda Polkadot Party" panose="02000506000000020003" pitchFamily="2" charset="0"/>
                <a:ea typeface="KiddingAroundToo" panose="02000603000000000000" pitchFamily="2" charset="0"/>
              </a:rPr>
              <a:t>Nicola Davies</a:t>
            </a:r>
          </a:p>
          <a:p>
            <a:r>
              <a:rPr lang="en-US" sz="2000" b="1" dirty="0" smtClean="0">
                <a:latin typeface="Janda Polkadot Party" panose="02000506000000020003" pitchFamily="2" charset="0"/>
                <a:ea typeface="KiddingAroundToo" panose="02000603000000000000" pitchFamily="2" charset="0"/>
              </a:rPr>
              <a:t>Health: </a:t>
            </a:r>
            <a:r>
              <a:rPr lang="en-US" sz="2000" dirty="0" smtClean="0">
                <a:latin typeface="Janda Polkadot Party" panose="02000506000000020003" pitchFamily="2" charset="0"/>
                <a:ea typeface="KiddingAroundToo" panose="02000603000000000000" pitchFamily="2" charset="0"/>
              </a:rPr>
              <a:t>Establishing a trusted triangle</a:t>
            </a:r>
            <a:endParaRPr lang="en-US" sz="2000" b="1" dirty="0" smtClean="0">
              <a:latin typeface="Janda Polkadot Party" panose="02000506000000020003" pitchFamily="2" charset="0"/>
              <a:ea typeface="KiddingAroundToo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2239" y="7229814"/>
            <a:ext cx="24469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Star of the Week:</a:t>
            </a:r>
          </a:p>
          <a:p>
            <a:pPr algn="ctr"/>
            <a:endParaRPr lang="en-US" sz="2400" b="1" dirty="0" smtClean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algn="ctr"/>
            <a:r>
              <a:rPr lang="en-US" sz="2800" b="1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Kylie</a:t>
            </a:r>
            <a:endParaRPr lang="en-US" sz="2800" b="1" dirty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67225" y="1121432"/>
            <a:ext cx="26517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Janda Polkadot Party" panose="02000506000000020003" pitchFamily="2" charset="0"/>
              </a:rPr>
              <a:t>1/20</a:t>
            </a:r>
            <a:r>
              <a:rPr lang="en-US" sz="1600" dirty="0" smtClean="0">
                <a:latin typeface="Janda Polkadot Party" panose="02000506000000020003" pitchFamily="2" charset="0"/>
              </a:rPr>
              <a:t> – No School - Martin Luther King Day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Janda Polkadot Party" panose="02000506000000020003" pitchFamily="2" charset="0"/>
              </a:rPr>
              <a:t>1/22</a:t>
            </a:r>
            <a:r>
              <a:rPr lang="en-US" sz="1600" dirty="0" smtClean="0">
                <a:latin typeface="Janda Polkadot Party" panose="02000506000000020003" pitchFamily="2" charset="0"/>
              </a:rPr>
              <a:t> </a:t>
            </a:r>
            <a:r>
              <a:rPr lang="en-US" sz="1600" dirty="0">
                <a:latin typeface="Janda Polkadot Party" panose="02000506000000020003" pitchFamily="2" charset="0"/>
              </a:rPr>
              <a:t>– Dessert Sale - $1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Janda Polkadot Party" panose="02000506000000020003" pitchFamily="2" charset="0"/>
              </a:rPr>
              <a:t>1/24 </a:t>
            </a:r>
            <a:r>
              <a:rPr lang="en-US" sz="1600" dirty="0">
                <a:latin typeface="Janda Polkadot Party" panose="02000506000000020003" pitchFamily="2" charset="0"/>
              </a:rPr>
              <a:t>– Donut Sale - $</a:t>
            </a:r>
            <a:r>
              <a:rPr lang="en-US" sz="1600" dirty="0" smtClean="0">
                <a:latin typeface="Janda Polkadot Party" panose="02000506000000020003" pitchFamily="2" charset="0"/>
              </a:rPr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Janda Polkadot Party" panose="02000506000000020003" pitchFamily="2" charset="0"/>
              </a:rPr>
              <a:t>1/27</a:t>
            </a:r>
            <a:r>
              <a:rPr lang="en-US" sz="1600" dirty="0" smtClean="0">
                <a:latin typeface="Janda Polkadot Party" panose="02000506000000020003" pitchFamily="2" charset="0"/>
              </a:rPr>
              <a:t> – 100</a:t>
            </a:r>
            <a:r>
              <a:rPr lang="en-US" sz="1600" baseline="30000" dirty="0" smtClean="0">
                <a:latin typeface="Janda Polkadot Party" panose="02000506000000020003" pitchFamily="2" charset="0"/>
              </a:rPr>
              <a:t>th</a:t>
            </a:r>
            <a:r>
              <a:rPr lang="en-US" sz="1600" dirty="0" smtClean="0">
                <a:latin typeface="Janda Polkadot Party" panose="02000506000000020003" pitchFamily="2" charset="0"/>
              </a:rPr>
              <a:t> Day of School Celebration (there will be a sign up genius sent home for items needed)</a:t>
            </a:r>
            <a:endParaRPr lang="en-US" sz="1600" b="1" dirty="0">
              <a:latin typeface="Janda Polkadot Party" panose="02000506000000020003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Janda Polkadot Party" panose="02000506000000020003" pitchFamily="2" charset="0"/>
              </a:rPr>
              <a:t>1/31</a:t>
            </a:r>
            <a:r>
              <a:rPr lang="en-US" sz="1600" dirty="0">
                <a:latin typeface="Janda Polkadot Party" panose="02000506000000020003" pitchFamily="2" charset="0"/>
              </a:rPr>
              <a:t>– Pizza Day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1252" y="2521815"/>
            <a:ext cx="326887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Homework</a:t>
            </a:r>
          </a:p>
          <a:p>
            <a:pPr algn="ctr"/>
            <a:endParaRPr lang="en-US" sz="1200" b="1" dirty="0" smtClean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Math: </a:t>
            </a:r>
            <a:r>
              <a:rPr lang="en-US" sz="1200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Lessons 6-1, 6-2, 6-3, 6-4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Language Arts: </a:t>
            </a:r>
            <a:r>
              <a:rPr lang="en-US" sz="1200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Phonics Pages and Reading Comprehension pages</a:t>
            </a:r>
            <a:endParaRPr lang="en-US" sz="1200" dirty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Your child can always go on </a:t>
            </a:r>
            <a:r>
              <a:rPr lang="en-US" sz="1200" dirty="0" err="1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Raz</a:t>
            </a:r>
            <a:r>
              <a:rPr lang="en-US" sz="1200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-Kids or </a:t>
            </a:r>
            <a:r>
              <a:rPr lang="en-US" sz="1200" dirty="0" err="1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Istation</a:t>
            </a:r>
            <a:r>
              <a:rPr lang="en-US" sz="1200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 to practice as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algn="ctr"/>
            <a:r>
              <a:rPr lang="en-US" b="1" u="sng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Phonics for the week</a:t>
            </a:r>
            <a:endParaRPr lang="en-US" dirty="0" smtClean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algn="ctr"/>
            <a:endParaRPr lang="en-US" sz="1400" dirty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Sight words: </a:t>
            </a:r>
            <a:r>
              <a:rPr lang="en-US" sz="1200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and, are, </a:t>
            </a:r>
            <a:r>
              <a:rPr lang="en-US" sz="1200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come, for</a:t>
            </a:r>
            <a:endParaRPr lang="en-US" sz="1200" dirty="0" smtClean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1" dirty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Word Family: </a:t>
            </a:r>
            <a:r>
              <a:rPr lang="en-US" sz="1200" dirty="0" smtClean="0">
                <a:latin typeface="Janda Closer To Free" panose="02000503000000020003" pitchFamily="2" charset="0"/>
                <a:ea typeface="KiddingAroundToo" panose="02000603000000000000" pitchFamily="2" charset="0"/>
              </a:rPr>
              <a:t>Short a word family</a:t>
            </a:r>
            <a:endParaRPr lang="en-US" sz="1200" b="1" dirty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pPr algn="ctr"/>
            <a:endParaRPr lang="en-US" sz="1300" dirty="0" smtClean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  <a:p>
            <a:endParaRPr lang="en-US" sz="1300" b="1" dirty="0" smtClean="0">
              <a:latin typeface="Janda Closer To Free" panose="02000503000000020003" pitchFamily="2" charset="0"/>
              <a:ea typeface="KiddingAroundToo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</TotalTime>
  <Words>161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Janda Closer To Free</vt:lpstr>
      <vt:lpstr>Janda Polkadot Party</vt:lpstr>
      <vt:lpstr>KiddingAroundToo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Emily Mazzei</cp:lastModifiedBy>
  <cp:revision>53</cp:revision>
  <cp:lastPrinted>2017-12-13T17:50:14Z</cp:lastPrinted>
  <dcterms:created xsi:type="dcterms:W3CDTF">2013-07-02T14:49:06Z</dcterms:created>
  <dcterms:modified xsi:type="dcterms:W3CDTF">2020-01-15T17:13:25Z</dcterms:modified>
</cp:coreProperties>
</file>